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257800" cy="9144000"/>
  <p:notesSz cx="7102475" cy="9388475"/>
  <p:defaultTextStyle>
    <a:defPPr>
      <a:defRPr lang="en-US"/>
    </a:defPPr>
    <a:lvl1pPr marL="0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350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4700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2051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49401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6751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4101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1451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98802" algn="l" defTabSz="5747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274" y="-90"/>
      </p:cViewPr>
      <p:guideLst>
        <p:guide orient="horz" pos="2880"/>
        <p:guide pos="16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335" y="2840569"/>
            <a:ext cx="4469130" cy="19600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670" y="5181600"/>
            <a:ext cx="368046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4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4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6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4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1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98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87509" y="243423"/>
            <a:ext cx="709256" cy="52027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920" y="243423"/>
            <a:ext cx="2041961" cy="52027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330" y="5875868"/>
            <a:ext cx="4469130" cy="181610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330" y="3875623"/>
            <a:ext cx="4469130" cy="2000250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735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47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20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4940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67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410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14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9880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918" y="1422400"/>
            <a:ext cx="1375608" cy="40237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1158" y="1422400"/>
            <a:ext cx="1375609" cy="40237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366184"/>
            <a:ext cx="473202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1" y="2046818"/>
            <a:ext cx="2323108" cy="85301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350" indent="0">
              <a:buNone/>
              <a:defRPr sz="1300" b="1"/>
            </a:lvl2pPr>
            <a:lvl3pPr marL="574700" indent="0">
              <a:buNone/>
              <a:defRPr sz="1100" b="1"/>
            </a:lvl3pPr>
            <a:lvl4pPr marL="862051" indent="0">
              <a:buNone/>
              <a:defRPr sz="1000" b="1"/>
            </a:lvl4pPr>
            <a:lvl5pPr marL="1149401" indent="0">
              <a:buNone/>
              <a:defRPr sz="1000" b="1"/>
            </a:lvl5pPr>
            <a:lvl6pPr marL="1436751" indent="0">
              <a:buNone/>
              <a:defRPr sz="1000" b="1"/>
            </a:lvl6pPr>
            <a:lvl7pPr marL="1724101" indent="0">
              <a:buNone/>
              <a:defRPr sz="1000" b="1"/>
            </a:lvl7pPr>
            <a:lvl8pPr marL="2011451" indent="0">
              <a:buNone/>
              <a:defRPr sz="1000" b="1"/>
            </a:lvl8pPr>
            <a:lvl9pPr marL="2298802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1" y="2899834"/>
            <a:ext cx="2323108" cy="526838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0891" y="2046818"/>
            <a:ext cx="2324021" cy="85301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350" indent="0">
              <a:buNone/>
              <a:defRPr sz="1300" b="1"/>
            </a:lvl2pPr>
            <a:lvl3pPr marL="574700" indent="0">
              <a:buNone/>
              <a:defRPr sz="1100" b="1"/>
            </a:lvl3pPr>
            <a:lvl4pPr marL="862051" indent="0">
              <a:buNone/>
              <a:defRPr sz="1000" b="1"/>
            </a:lvl4pPr>
            <a:lvl5pPr marL="1149401" indent="0">
              <a:buNone/>
              <a:defRPr sz="1000" b="1"/>
            </a:lvl5pPr>
            <a:lvl6pPr marL="1436751" indent="0">
              <a:buNone/>
              <a:defRPr sz="1000" b="1"/>
            </a:lvl6pPr>
            <a:lvl7pPr marL="1724101" indent="0">
              <a:buNone/>
              <a:defRPr sz="1000" b="1"/>
            </a:lvl7pPr>
            <a:lvl8pPr marL="2011451" indent="0">
              <a:buNone/>
              <a:defRPr sz="1000" b="1"/>
            </a:lvl8pPr>
            <a:lvl9pPr marL="2298802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0891" y="2899834"/>
            <a:ext cx="2324021" cy="526838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364066"/>
            <a:ext cx="1729780" cy="1549400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654" y="364073"/>
            <a:ext cx="2939256" cy="78041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90" y="1913473"/>
            <a:ext cx="1729780" cy="6254750"/>
          </a:xfrm>
        </p:spPr>
        <p:txBody>
          <a:bodyPr/>
          <a:lstStyle>
            <a:lvl1pPr marL="0" indent="0">
              <a:buNone/>
              <a:defRPr sz="900"/>
            </a:lvl1pPr>
            <a:lvl2pPr marL="287350" indent="0">
              <a:buNone/>
              <a:defRPr sz="800"/>
            </a:lvl2pPr>
            <a:lvl3pPr marL="574700" indent="0">
              <a:buNone/>
              <a:defRPr sz="600"/>
            </a:lvl3pPr>
            <a:lvl4pPr marL="862051" indent="0">
              <a:buNone/>
              <a:defRPr sz="600"/>
            </a:lvl4pPr>
            <a:lvl5pPr marL="1149401" indent="0">
              <a:buNone/>
              <a:defRPr sz="600"/>
            </a:lvl5pPr>
            <a:lvl6pPr marL="1436751" indent="0">
              <a:buNone/>
              <a:defRPr sz="600"/>
            </a:lvl6pPr>
            <a:lvl7pPr marL="1724101" indent="0">
              <a:buNone/>
              <a:defRPr sz="600"/>
            </a:lvl7pPr>
            <a:lvl8pPr marL="2011451" indent="0">
              <a:buNone/>
              <a:defRPr sz="600"/>
            </a:lvl8pPr>
            <a:lvl9pPr marL="229880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566" y="6400805"/>
            <a:ext cx="3154680" cy="755650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0566" y="817034"/>
            <a:ext cx="3154680" cy="5486400"/>
          </a:xfrm>
        </p:spPr>
        <p:txBody>
          <a:bodyPr/>
          <a:lstStyle>
            <a:lvl1pPr marL="0" indent="0">
              <a:buNone/>
              <a:defRPr sz="2000"/>
            </a:lvl1pPr>
            <a:lvl2pPr marL="287350" indent="0">
              <a:buNone/>
              <a:defRPr sz="1800"/>
            </a:lvl2pPr>
            <a:lvl3pPr marL="574700" indent="0">
              <a:buNone/>
              <a:defRPr sz="1500"/>
            </a:lvl3pPr>
            <a:lvl4pPr marL="862051" indent="0">
              <a:buNone/>
              <a:defRPr sz="1300"/>
            </a:lvl4pPr>
            <a:lvl5pPr marL="1149401" indent="0">
              <a:buNone/>
              <a:defRPr sz="1300"/>
            </a:lvl5pPr>
            <a:lvl6pPr marL="1436751" indent="0">
              <a:buNone/>
              <a:defRPr sz="1300"/>
            </a:lvl6pPr>
            <a:lvl7pPr marL="1724101" indent="0">
              <a:buNone/>
              <a:defRPr sz="1300"/>
            </a:lvl7pPr>
            <a:lvl8pPr marL="2011451" indent="0">
              <a:buNone/>
              <a:defRPr sz="1300"/>
            </a:lvl8pPr>
            <a:lvl9pPr marL="2298802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566" y="7156455"/>
            <a:ext cx="3154680" cy="1073150"/>
          </a:xfrm>
        </p:spPr>
        <p:txBody>
          <a:bodyPr/>
          <a:lstStyle>
            <a:lvl1pPr marL="0" indent="0">
              <a:buNone/>
              <a:defRPr sz="900"/>
            </a:lvl1pPr>
            <a:lvl2pPr marL="287350" indent="0">
              <a:buNone/>
              <a:defRPr sz="800"/>
            </a:lvl2pPr>
            <a:lvl3pPr marL="574700" indent="0">
              <a:buNone/>
              <a:defRPr sz="600"/>
            </a:lvl3pPr>
            <a:lvl4pPr marL="862051" indent="0">
              <a:buNone/>
              <a:defRPr sz="600"/>
            </a:lvl4pPr>
            <a:lvl5pPr marL="1149401" indent="0">
              <a:buNone/>
              <a:defRPr sz="600"/>
            </a:lvl5pPr>
            <a:lvl6pPr marL="1436751" indent="0">
              <a:buNone/>
              <a:defRPr sz="600"/>
            </a:lvl6pPr>
            <a:lvl7pPr marL="1724101" indent="0">
              <a:buNone/>
              <a:defRPr sz="600"/>
            </a:lvl7pPr>
            <a:lvl8pPr marL="2011451" indent="0">
              <a:buNone/>
              <a:defRPr sz="600"/>
            </a:lvl8pPr>
            <a:lvl9pPr marL="229880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890" y="366184"/>
            <a:ext cx="4732020" cy="1524000"/>
          </a:xfrm>
          <a:prstGeom prst="rect">
            <a:avLst/>
          </a:prstGeom>
        </p:spPr>
        <p:txBody>
          <a:bodyPr vert="horz" lIns="57470" tIns="28735" rIns="57470" bIns="2873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133605"/>
            <a:ext cx="4732020" cy="6034618"/>
          </a:xfrm>
          <a:prstGeom prst="rect">
            <a:avLst/>
          </a:prstGeom>
        </p:spPr>
        <p:txBody>
          <a:bodyPr vert="horz" lIns="57470" tIns="28735" rIns="57470" bIns="2873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890" y="8475139"/>
            <a:ext cx="1226820" cy="486834"/>
          </a:xfrm>
          <a:prstGeom prst="rect">
            <a:avLst/>
          </a:prstGeom>
        </p:spPr>
        <p:txBody>
          <a:bodyPr vert="horz" lIns="57470" tIns="28735" rIns="57470" bIns="28735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50464-AE05-498E-BD9F-337D5D989AA6}" type="datetimeFigureOut">
              <a:rPr lang="en-US" smtClean="0"/>
              <a:pPr/>
              <a:t>12/8/2009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6415" y="8475139"/>
            <a:ext cx="1664970" cy="486834"/>
          </a:xfrm>
          <a:prstGeom prst="rect">
            <a:avLst/>
          </a:prstGeom>
        </p:spPr>
        <p:txBody>
          <a:bodyPr vert="horz" lIns="57470" tIns="28735" rIns="57470" bIns="28735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8090" y="8475139"/>
            <a:ext cx="1226820" cy="486834"/>
          </a:xfrm>
          <a:prstGeom prst="rect">
            <a:avLst/>
          </a:prstGeom>
        </p:spPr>
        <p:txBody>
          <a:bodyPr vert="horz" lIns="57470" tIns="28735" rIns="57470" bIns="28735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41EEA-8F47-4426-82A5-E71853F927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47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513" indent="-215513" algn="l" defTabSz="5747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6944" indent="-179594" algn="l" defTabSz="5747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8376" indent="-143675" algn="l" defTabSz="5747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26" indent="-143675" algn="l" defTabSz="574700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076" indent="-143675" algn="l" defTabSz="574700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0426" indent="-143675" algn="l" defTabSz="574700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67776" indent="-143675" algn="l" defTabSz="574700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55127" indent="-143675" algn="l" defTabSz="574700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42477" indent="-143675" algn="l" defTabSz="574700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350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4700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2051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49401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6751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4101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451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98802" algn="l" defTabSz="5747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568325" y="228600"/>
            <a:ext cx="172500" cy="18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342900" y="1587000"/>
            <a:ext cx="1035000" cy="1080000"/>
            <a:chOff x="0" y="0"/>
            <a:chExt cx="1080000" cy="1080000"/>
          </a:xfrm>
        </p:grpSpPr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42900" y="7302000"/>
            <a:ext cx="1035000" cy="1080000"/>
            <a:chOff x="0" y="0"/>
            <a:chExt cx="1080000" cy="1080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2900" y="2971800"/>
            <a:ext cx="1035000" cy="1080000"/>
            <a:chOff x="0" y="0"/>
            <a:chExt cx="1080000" cy="108000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Oval 68"/>
          <p:cNvSpPr>
            <a:spLocks noChangeAspect="1"/>
          </p:cNvSpPr>
          <p:nvPr/>
        </p:nvSpPr>
        <p:spPr>
          <a:xfrm>
            <a:off x="495300" y="685800"/>
            <a:ext cx="345000" cy="360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dirty="0" smtClean="0">
                <a:solidFill>
                  <a:schemeClr val="tx1"/>
                </a:solidFill>
              </a:rPr>
              <a:t>switch</a:t>
            </a:r>
            <a:endParaRPr lang="en-US" sz="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31045" y="0"/>
            <a:ext cx="17267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sequencer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59679" y="1066800"/>
            <a:ext cx="79425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Power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38500" y="6858000"/>
            <a:ext cx="161493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Clock/Step/Ext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5" name="Oval 54"/>
          <p:cNvSpPr/>
          <p:nvPr/>
        </p:nvSpPr>
        <p:spPr>
          <a:xfrm>
            <a:off x="3900859" y="609600"/>
            <a:ext cx="3795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err="1" smtClean="0">
                <a:solidFill>
                  <a:schemeClr val="tx1"/>
                </a:solidFill>
              </a:rPr>
              <a:t>bp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848100" y="990600"/>
            <a:ext cx="52982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r>
              <a:rPr lang="en-US" sz="1800" b="1" baseline="-250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out</a:t>
            </a:r>
            <a:endParaRPr lang="en-US" sz="1800" b="1" baseline="-25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342900" y="4419600"/>
            <a:ext cx="1035000" cy="1080000"/>
            <a:chOff x="0" y="0"/>
            <a:chExt cx="1080000" cy="1080000"/>
          </a:xfrm>
        </p:grpSpPr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42900" y="5867400"/>
            <a:ext cx="1035000" cy="1080000"/>
            <a:chOff x="0" y="0"/>
            <a:chExt cx="1080000" cy="1080000"/>
          </a:xfrm>
        </p:grpSpPr>
        <p:sp>
          <p:nvSpPr>
            <p:cNvPr id="94" name="Oval 93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/>
          <p:cNvSpPr/>
          <p:nvPr/>
        </p:nvSpPr>
        <p:spPr>
          <a:xfrm>
            <a:off x="3771900" y="5410200"/>
            <a:ext cx="60984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Step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23900" y="831746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23900" y="69342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723900" y="54864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3900" y="40386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723900" y="25908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0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1746300" y="1587000"/>
            <a:ext cx="1035000" cy="1080000"/>
            <a:chOff x="0" y="0"/>
            <a:chExt cx="1080000" cy="1080000"/>
          </a:xfrm>
        </p:grpSpPr>
        <p:sp>
          <p:nvSpPr>
            <p:cNvPr id="144" name="Oval 143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1746300" y="7302000"/>
            <a:ext cx="1035000" cy="1080000"/>
            <a:chOff x="0" y="0"/>
            <a:chExt cx="1080000" cy="1080000"/>
          </a:xfrm>
        </p:grpSpPr>
        <p:sp>
          <p:nvSpPr>
            <p:cNvPr id="147" name="Oval 146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746300" y="2971800"/>
            <a:ext cx="1035000" cy="1080000"/>
            <a:chOff x="0" y="0"/>
            <a:chExt cx="1080000" cy="1080000"/>
          </a:xfrm>
        </p:grpSpPr>
        <p:sp>
          <p:nvSpPr>
            <p:cNvPr id="150" name="Oval 149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746300" y="4419600"/>
            <a:ext cx="1035000" cy="1080000"/>
            <a:chOff x="0" y="0"/>
            <a:chExt cx="1080000" cy="1080000"/>
          </a:xfrm>
        </p:grpSpPr>
        <p:sp>
          <p:nvSpPr>
            <p:cNvPr id="153" name="Oval 152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1746300" y="5867400"/>
            <a:ext cx="1035000" cy="1080000"/>
            <a:chOff x="0" y="0"/>
            <a:chExt cx="1080000" cy="1080000"/>
          </a:xfrm>
        </p:grpSpPr>
        <p:sp>
          <p:nvSpPr>
            <p:cNvPr id="156" name="Oval 155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2127300" y="69210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2127300" y="54732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2127300" y="40254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2127300" y="257760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2171700" y="8317468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9</a:t>
            </a:r>
          </a:p>
        </p:txBody>
      </p:sp>
      <p:grpSp>
        <p:nvGrpSpPr>
          <p:cNvPr id="182" name="Group 181"/>
          <p:cNvGrpSpPr/>
          <p:nvPr/>
        </p:nvGrpSpPr>
        <p:grpSpPr>
          <a:xfrm>
            <a:off x="3532163" y="4419600"/>
            <a:ext cx="1035000" cy="1080000"/>
            <a:chOff x="0" y="0"/>
            <a:chExt cx="1080000" cy="1080000"/>
          </a:xfrm>
        </p:grpSpPr>
        <p:sp>
          <p:nvSpPr>
            <p:cNvPr id="183" name="Oval 182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3532163" y="5867400"/>
            <a:ext cx="1035000" cy="1080000"/>
            <a:chOff x="0" y="0"/>
            <a:chExt cx="1080000" cy="1080000"/>
          </a:xfrm>
        </p:grpSpPr>
        <p:sp>
          <p:nvSpPr>
            <p:cNvPr id="186" name="Oval 185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/>
          <p:cNvSpPr/>
          <p:nvPr/>
        </p:nvSpPr>
        <p:spPr>
          <a:xfrm>
            <a:off x="3543300" y="8382000"/>
            <a:ext cx="118000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Clock Rate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188" name="Group 187"/>
          <p:cNvGrpSpPr/>
          <p:nvPr/>
        </p:nvGrpSpPr>
        <p:grpSpPr>
          <a:xfrm>
            <a:off x="3543300" y="7315200"/>
            <a:ext cx="1035000" cy="1080000"/>
            <a:chOff x="0" y="0"/>
            <a:chExt cx="1080000" cy="1080000"/>
          </a:xfrm>
        </p:grpSpPr>
        <p:sp>
          <p:nvSpPr>
            <p:cNvPr id="189" name="Oval 188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4" name="Dodecagon 193"/>
          <p:cNvSpPr/>
          <p:nvPr/>
        </p:nvSpPr>
        <p:spPr>
          <a:xfrm>
            <a:off x="1714500" y="228600"/>
            <a:ext cx="1295400" cy="1143000"/>
          </a:xfrm>
          <a:prstGeom prst="dodecagon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solidFill>
                  <a:srgbClr val="FFC000"/>
                </a:solidFill>
              </a:rPr>
              <a:t>9</a:t>
            </a:r>
            <a:endParaRPr lang="en-US" sz="8800" dirty="0">
              <a:solidFill>
                <a:srgbClr val="FFC000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532163" y="4038600"/>
            <a:ext cx="123296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Seq</a:t>
            </a:r>
            <a:r>
              <a:rPr lang="en-US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Length</a:t>
            </a:r>
            <a:endParaRPr lang="en-US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198" name="Group 187"/>
          <p:cNvGrpSpPr/>
          <p:nvPr/>
        </p:nvGrpSpPr>
        <p:grpSpPr>
          <a:xfrm>
            <a:off x="3543300" y="2971800"/>
            <a:ext cx="1035000" cy="1080000"/>
            <a:chOff x="0" y="0"/>
            <a:chExt cx="1080000" cy="1080000"/>
          </a:xfrm>
        </p:grpSpPr>
        <p:sp>
          <p:nvSpPr>
            <p:cNvPr id="199" name="Oval 198"/>
            <p:cNvSpPr>
              <a:spLocks noChangeAspect="1"/>
            </p:cNvSpPr>
            <p:nvPr/>
          </p:nvSpPr>
          <p:spPr>
            <a:xfrm>
              <a:off x="0" y="0"/>
              <a:ext cx="1080000" cy="10800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>
              <a:spLocks noChangeAspect="1"/>
            </p:cNvSpPr>
            <p:nvPr/>
          </p:nvSpPr>
          <p:spPr>
            <a:xfrm>
              <a:off x="304800" y="304800"/>
              <a:ext cx="457200" cy="4572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1" name="Oval 200"/>
          <p:cNvSpPr>
            <a:spLocks noChangeAspect="1"/>
          </p:cNvSpPr>
          <p:nvPr/>
        </p:nvSpPr>
        <p:spPr>
          <a:xfrm>
            <a:off x="4610100" y="5867400"/>
            <a:ext cx="172500" cy="18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2" name="Group 71"/>
          <p:cNvGrpSpPr/>
          <p:nvPr/>
        </p:nvGrpSpPr>
        <p:grpSpPr>
          <a:xfrm>
            <a:off x="3695700" y="1828800"/>
            <a:ext cx="930063" cy="750332"/>
            <a:chOff x="3695700" y="7543800"/>
            <a:chExt cx="930063" cy="750332"/>
          </a:xfrm>
        </p:grpSpPr>
        <p:sp>
          <p:nvSpPr>
            <p:cNvPr id="70" name="Oval 69"/>
            <p:cNvSpPr/>
            <p:nvPr/>
          </p:nvSpPr>
          <p:spPr>
            <a:xfrm>
              <a:off x="3900859" y="7543800"/>
              <a:ext cx="379500" cy="39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 err="1" smtClean="0">
                  <a:solidFill>
                    <a:schemeClr val="tx1"/>
                  </a:solidFill>
                </a:rPr>
                <a:t>bp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695700" y="7924800"/>
              <a:ext cx="93006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800" b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Clock In</a:t>
              </a:r>
              <a:endParaRPr lang="en-US" sz="1800" b="1" baseline="-25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0" y="0"/>
            <a:ext cx="5257800" cy="9144000"/>
          </a:xfrm>
          <a:prstGeom prst="rect">
            <a:avLst/>
          </a:prstGeom>
          <a:noFill/>
          <a:ln w="44450"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4585</TotalTime>
  <Words>25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</dc:creator>
  <cp:lastModifiedBy>julian</cp:lastModifiedBy>
  <cp:revision>17</cp:revision>
  <dcterms:created xsi:type="dcterms:W3CDTF">2009-11-01T02:13:41Z</dcterms:created>
  <dcterms:modified xsi:type="dcterms:W3CDTF">2009-12-09T03:57:00Z</dcterms:modified>
</cp:coreProperties>
</file>